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4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66C32C3-1288-FAC8-73CA-485D865CBB8D}"/>
              </a:ext>
            </a:extLst>
          </p:cNvPr>
          <p:cNvSpPr/>
          <p:nvPr/>
        </p:nvSpPr>
        <p:spPr>
          <a:xfrm>
            <a:off x="0" y="0"/>
            <a:ext cx="12192000" cy="3929845"/>
          </a:xfrm>
          <a:prstGeom prst="rect">
            <a:avLst/>
          </a:prstGeom>
          <a:solidFill>
            <a:srgbClr val="428B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6334F6-5BCC-9BDB-26C2-2BC08C59D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437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A771093-BB8A-40B4-71A0-39EA7C527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7138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C2CB611-D64A-ADD5-76FE-5CD2FD2E7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0119"/>
            <a:ext cx="12192000" cy="7578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7C8CA0F-3A91-7418-8BFA-AAD9F1CEF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7587" y="6410383"/>
            <a:ext cx="1012135" cy="32834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5961F77-1FA3-7F18-6909-80C67ACE1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53" y="152065"/>
            <a:ext cx="3978814" cy="5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CE21E9-D267-8261-36C5-8FB2FCDBA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53E16B-40E1-FF75-369D-1EFD9B8A4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4094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779F41-038E-BB54-ADEC-A5D8CB0DD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9C6AE842-FCE0-13CA-AEA2-558FFE9479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92888" y="1876425"/>
            <a:ext cx="4760912" cy="42116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2172719-C8A8-E9CF-D87F-07DC1B2FED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76425"/>
            <a:ext cx="5394158" cy="42116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63394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59EBAD-2B3E-D0B4-8B24-DCCF05F98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019ED4A-22F8-8D11-AEDB-6C6DB57A6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40A66D1-1683-8B01-2ACB-B2C107FA6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08408"/>
            <a:ext cx="12192000" cy="757881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C9BFF622-B4EF-2093-2080-0BB0C1824856}"/>
              </a:ext>
            </a:extLst>
          </p:cNvPr>
          <p:cNvSpPr txBox="1">
            <a:spLocks/>
          </p:cNvSpPr>
          <p:nvPr/>
        </p:nvSpPr>
        <p:spPr>
          <a:xfrm>
            <a:off x="11411746" y="6377437"/>
            <a:ext cx="63468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AD8B84-CF63-B146-BBF7-C2AE02005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39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575B4C-C206-4E85-A29C-A2C5C3FA80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A28A6A1-9619-4904-A181-7EE565901A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757E7FFC-1A9D-43AE-8A5A-276E16FD93C4}"/>
              </a:ext>
            </a:extLst>
          </p:cNvPr>
          <p:cNvGrpSpPr/>
          <p:nvPr/>
        </p:nvGrpSpPr>
        <p:grpSpPr>
          <a:xfrm>
            <a:off x="9023488" y="111357"/>
            <a:ext cx="2928899" cy="747205"/>
            <a:chOff x="5013551" y="108602"/>
            <a:chExt cx="2928899" cy="747205"/>
          </a:xfrm>
        </p:grpSpPr>
        <p:pic>
          <p:nvPicPr>
            <p:cNvPr id="1027" name="Picture 4" descr="https://perm.ugk-granite.ru/images/clients/SPB_GKU_CKB.jpeg">
              <a:extLst>
                <a:ext uri="{FF2B5EF4-FFF2-40B4-BE49-F238E27FC236}">
                  <a16:creationId xmlns:a16="http://schemas.microsoft.com/office/drawing/2014/main" xmlns="" id="{2124B686-467C-4AA9-85CE-FD24F232C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06" t="7224" r="20982"/>
            <a:stretch>
              <a:fillRect/>
            </a:stretch>
          </p:blipFill>
          <p:spPr bwMode="auto">
            <a:xfrm>
              <a:off x="5013551" y="108602"/>
              <a:ext cx="640629" cy="747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Рисунок 1910592435">
              <a:extLst>
                <a:ext uri="{FF2B5EF4-FFF2-40B4-BE49-F238E27FC236}">
                  <a16:creationId xmlns:a16="http://schemas.microsoft.com/office/drawing/2014/main" xmlns="" id="{0B4995CA-8217-4956-BBE1-3E453F7232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72488"/>
              <a:ext cx="896290" cy="650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" name="image1.png" descr="Эмблема НК без фона">
              <a:extLst>
                <a:ext uri="{FF2B5EF4-FFF2-40B4-BE49-F238E27FC236}">
                  <a16:creationId xmlns:a16="http://schemas.microsoft.com/office/drawing/2014/main" xmlns="" id="{99FD0955-6035-45CE-8FC9-69B4B8DB1D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0081" y="159847"/>
              <a:ext cx="382369" cy="650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5283918"/>
      </p:ext>
    </p:extLst>
  </p:cSld>
  <p:clrMapOvr>
    <a:masterClrMapping/>
  </p:clrMapOvr>
</p:sld>
</file>

<file path=ppt/theme/theme1.xml><?xml version="1.0" encoding="utf-8"?>
<a:theme xmlns:a="http://schemas.openxmlformats.org/drawingml/2006/main" name="подготовка педагогов как ресурс стратегического">
  <a:themeElements>
    <a:clrScheme name="Пользовательские 3">
      <a:dk1>
        <a:srgbClr val="3774A9"/>
      </a:dk1>
      <a:lt1>
        <a:srgbClr val="FFFFFF"/>
      </a:lt1>
      <a:dk2>
        <a:srgbClr val="3E6B9D"/>
      </a:dk2>
      <a:lt2>
        <a:srgbClr val="FEFFFF"/>
      </a:lt2>
      <a:accent1>
        <a:srgbClr val="4472C4"/>
      </a:accent1>
      <a:accent2>
        <a:srgbClr val="3C89C9"/>
      </a:accent2>
      <a:accent3>
        <a:srgbClr val="428AC9"/>
      </a:accent3>
      <a:accent4>
        <a:srgbClr val="74B957"/>
      </a:accent4>
      <a:accent5>
        <a:srgbClr val="5B9BD5"/>
      </a:accent5>
      <a:accent6>
        <a:srgbClr val="52843D"/>
      </a:accent6>
      <a:hlink>
        <a:srgbClr val="0563C1"/>
      </a:hlink>
      <a:folHlink>
        <a:srgbClr val="8FB5E1"/>
      </a:folHlink>
    </a:clrScheme>
    <a:fontScheme name="Arial Black/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одготовка педагогов как ресурс стратегического" id="{B8827E78-DC1D-E64F-987A-B2ACAD43C2BF}" vid="{D454C9B1-1B39-124F-9792-CE037D85AD4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Макет презентации (1)</Template>
  <TotalTime>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Arial Black</vt:lpstr>
      <vt:lpstr>подготовка педагогов как ресурс стратегического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</cp:revision>
  <dcterms:created xsi:type="dcterms:W3CDTF">2024-04-10T08:47:19Z</dcterms:created>
  <dcterms:modified xsi:type="dcterms:W3CDTF">2024-04-15T12:21:10Z</dcterms:modified>
</cp:coreProperties>
</file>