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318" r:id="rId3"/>
    <p:sldId id="289" r:id="rId4"/>
    <p:sldId id="319" r:id="rId5"/>
    <p:sldId id="313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22C63"/>
    <a:srgbClr val="2F658B"/>
    <a:srgbClr val="4803D3"/>
    <a:srgbClr val="D9D402"/>
    <a:srgbClr val="315D9A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12/26/2017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5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1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7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89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50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3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87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35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4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0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2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3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8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7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1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9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4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7"/>
          <a:stretch/>
        </p:blipFill>
        <p:spPr>
          <a:xfrm>
            <a:off x="464840" y="433369"/>
            <a:ext cx="1577320" cy="1909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33302" y="470263"/>
            <a:ext cx="7916091" cy="18571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4165" y="2379503"/>
            <a:ext cx="10548001" cy="2340681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деятельности структурного подразделения ГБПОУ Некрасовского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педколледжа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 «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и профилактики негативных явлений в профессиональных образовательных учреждениях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9905" y="729241"/>
            <a:ext cx="8289488" cy="1971497"/>
          </a:xfrm>
        </p:spPr>
        <p:txBody>
          <a:bodyPr>
            <a:normAutofit/>
          </a:bodyPr>
          <a:lstStyle/>
          <a:p>
            <a:pPr algn="just"/>
            <a:r>
              <a:rPr lang="ru-RU" sz="2700" b="1" cap="none" dirty="0">
                <a:solidFill>
                  <a:srgbClr val="315D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</a:t>
            </a:r>
            <a:r>
              <a:rPr lang="ru-RU" sz="2700" b="1" cap="none" dirty="0" smtClean="0">
                <a:solidFill>
                  <a:srgbClr val="315D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</a:t>
            </a:r>
            <a:r>
              <a:rPr lang="ru-RU" sz="2700" b="1" cap="none" dirty="0">
                <a:solidFill>
                  <a:srgbClr val="315D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колледж № 1 им. Н.А. Некрасова Санкт-Петербурга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1253500" y="4869683"/>
            <a:ext cx="10548001" cy="1357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Филаретов Роман Александрович, 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учебно-воспитательной работе 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Некрасовского </a:t>
            </a:r>
            <a:r>
              <a:rPr lang="ru-RU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педколледжа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76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135596"/>
            <a:ext cx="11950236" cy="65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5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14" y="500346"/>
            <a:ext cx="8476343" cy="60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07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89448"/>
            <a:ext cx="11877898" cy="634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8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221343"/>
            <a:ext cx="11885838" cy="633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74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303962"/>
            <a:ext cx="11901714" cy="635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03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254837"/>
            <a:ext cx="11839300" cy="63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11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" y="244789"/>
            <a:ext cx="11874501" cy="631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12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283866"/>
            <a:ext cx="11887200" cy="63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64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45905"/>
            <a:ext cx="11959430" cy="638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21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7" y="289608"/>
            <a:ext cx="11915804" cy="632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1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8" y="291234"/>
            <a:ext cx="11904520" cy="63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91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443" y="1063416"/>
            <a:ext cx="8825659" cy="137975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7" r="14333"/>
          <a:stretch/>
        </p:blipFill>
        <p:spPr>
          <a:xfrm>
            <a:off x="10886097" y="4948760"/>
            <a:ext cx="1305903" cy="19092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857827" y="3381829"/>
            <a:ext cx="8737983" cy="33528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сопровождения и профилактики негативных явлений в профессиональных образовательных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Некрасовского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педколледжа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Кубинская ул., д. 46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(812) 241-28-21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http://www.nekrasovspb.ru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48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886" y="968991"/>
            <a:ext cx="8761413" cy="706964"/>
          </a:xfrm>
        </p:spPr>
        <p:txBody>
          <a:bodyPr/>
          <a:lstStyle/>
          <a:p>
            <a:pPr indent="457200"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деятельности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7" r="14333"/>
          <a:stretch/>
        </p:blipFill>
        <p:spPr>
          <a:xfrm>
            <a:off x="10886097" y="4948760"/>
            <a:ext cx="1305903" cy="190924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2527661" y="3679496"/>
            <a:ext cx="943430" cy="91431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15886" y="2606519"/>
            <a:ext cx="8215085" cy="816076"/>
          </a:xfrm>
          <a:prstGeom prst="roundRect">
            <a:avLst/>
          </a:prstGeom>
          <a:ln>
            <a:solidFill>
              <a:srgbClr val="122C6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Организационно-методическая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ПОУ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9001" y="4852585"/>
            <a:ext cx="3500751" cy="142461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99858" y="4852585"/>
            <a:ext cx="3500751" cy="142461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негативных явлений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8478518" y="3679496"/>
            <a:ext cx="943430" cy="91431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7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886" y="968991"/>
            <a:ext cx="8761413" cy="706964"/>
          </a:xfrm>
        </p:spPr>
        <p:txBody>
          <a:bodyPr/>
          <a:lstStyle/>
          <a:p>
            <a:pPr indent="457200"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деятельности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7" r="14333"/>
          <a:stretch/>
        </p:blipFill>
        <p:spPr>
          <a:xfrm>
            <a:off x="10886097" y="4948760"/>
            <a:ext cx="1305903" cy="190924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64257" y="3401875"/>
            <a:ext cx="2293257" cy="142461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427318" y="3401875"/>
            <a:ext cx="2306804" cy="142461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ГУМО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99093" y="3401875"/>
            <a:ext cx="2772229" cy="142461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70151" y="3401875"/>
            <a:ext cx="2974656" cy="142461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компетентности</a:t>
            </a:r>
          </a:p>
        </p:txBody>
      </p:sp>
    </p:spTree>
    <p:extLst>
      <p:ext uri="{BB962C8B-B14F-4D97-AF65-F5344CB8AC3E}">
        <p14:creationId xmlns:p14="http://schemas.microsoft.com/office/powerpoint/2010/main" val="331603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886" y="968991"/>
            <a:ext cx="8761413" cy="706964"/>
          </a:xfrm>
        </p:spPr>
        <p:txBody>
          <a:bodyPr/>
          <a:lstStyle/>
          <a:p>
            <a:pPr indent="457200"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7" r="14333"/>
          <a:stretch/>
        </p:blipFill>
        <p:spPr>
          <a:xfrm>
            <a:off x="10886097" y="4948760"/>
            <a:ext cx="1305903" cy="1909240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566057" y="3018971"/>
            <a:ext cx="3875314" cy="306251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2286" y="2699657"/>
            <a:ext cx="5834743" cy="3947885"/>
          </a:xfrm>
          <a:prstGeom prst="roundRect">
            <a:avLst/>
          </a:prstGeom>
          <a:ln>
            <a:solidFill>
              <a:srgbClr val="122C6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типовых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примерных нормативных правовых локальных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274288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886" y="968991"/>
            <a:ext cx="8761413" cy="706964"/>
          </a:xfrm>
        </p:spPr>
        <p:txBody>
          <a:bodyPr/>
          <a:lstStyle/>
          <a:p>
            <a:pPr indent="457200"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7" r="14333"/>
          <a:stretch/>
        </p:blipFill>
        <p:spPr>
          <a:xfrm>
            <a:off x="10886097" y="4948760"/>
            <a:ext cx="1305903" cy="1909240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566056" y="3018971"/>
            <a:ext cx="4107161" cy="306251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компетентности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2286" y="2699657"/>
            <a:ext cx="5834743" cy="3947885"/>
          </a:xfrm>
          <a:prstGeom prst="roundRect">
            <a:avLst/>
          </a:prstGeom>
          <a:ln>
            <a:solidFill>
              <a:srgbClr val="122C6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специалистов ПОУ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обучающих семинаров, мастер-классов и др.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профессиональное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1291965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886" y="968991"/>
            <a:ext cx="8761413" cy="706964"/>
          </a:xfrm>
        </p:spPr>
        <p:txBody>
          <a:bodyPr/>
          <a:lstStyle/>
          <a:p>
            <a:pPr indent="457200"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7" r="14333"/>
          <a:stretch/>
        </p:blipFill>
        <p:spPr>
          <a:xfrm>
            <a:off x="10886097" y="4948760"/>
            <a:ext cx="1305903" cy="1909240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566056" y="3018971"/>
            <a:ext cx="4107161" cy="306251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опыта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2286" y="2699657"/>
            <a:ext cx="5834743" cy="3947885"/>
          </a:xfrm>
          <a:prstGeom prst="roundRect">
            <a:avLst/>
          </a:prstGeom>
          <a:ln>
            <a:solidFill>
              <a:srgbClr val="122C6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конференций, форумов, фестивалей и др.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издательская деятельность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социального партнерства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7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886" y="968991"/>
            <a:ext cx="8761413" cy="706964"/>
          </a:xfrm>
        </p:spPr>
        <p:txBody>
          <a:bodyPr/>
          <a:lstStyle/>
          <a:p>
            <a:pPr indent="457200"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7" r="14333"/>
          <a:stretch/>
        </p:blipFill>
        <p:spPr>
          <a:xfrm>
            <a:off x="10886097" y="4948760"/>
            <a:ext cx="1305903" cy="1909240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566056" y="3018971"/>
            <a:ext cx="4107161" cy="306251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ГУМО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2286" y="2699657"/>
            <a:ext cx="5834743" cy="3947885"/>
          </a:xfrm>
          <a:prstGeom prst="roundRect">
            <a:avLst/>
          </a:prstGeom>
          <a:ln>
            <a:solidFill>
              <a:srgbClr val="122C6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работы городского учебно-методического объединения</a:t>
            </a:r>
          </a:p>
        </p:txBody>
      </p:sp>
    </p:spTree>
    <p:extLst>
      <p:ext uri="{BB962C8B-B14F-4D97-AF65-F5344CB8AC3E}">
        <p14:creationId xmlns:p14="http://schemas.microsoft.com/office/powerpoint/2010/main" val="353884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" y="283866"/>
            <a:ext cx="11948307" cy="636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93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873</TotalTime>
  <Words>152</Words>
  <Application>Microsoft Office PowerPoint</Application>
  <PresentationFormat>Широкоэкранный</PresentationFormat>
  <Paragraphs>39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Times New Roman</vt:lpstr>
      <vt:lpstr>Wingdings 3</vt:lpstr>
      <vt:lpstr>Совет директоров</vt:lpstr>
      <vt:lpstr>«Представление деятельности структурного подразделения ГБПОУ Некрасовского педколледжа № 1 «Центр психолого-педагогического   сопровождения и профилактики негативных явлений в профессиональных образовательных учреждениях»</vt:lpstr>
      <vt:lpstr>Презентация PowerPoint</vt:lpstr>
      <vt:lpstr>Цель деятельности Центра</vt:lpstr>
      <vt:lpstr>Задачи деятельности Центра</vt:lpstr>
      <vt:lpstr>Функции Центра</vt:lpstr>
      <vt:lpstr>Функции Центра</vt:lpstr>
      <vt:lpstr>Функции Центра</vt:lpstr>
      <vt:lpstr>Функции Центра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преступлений и правонарушений среди несовершеннолетних.</dc:title>
  <dc:creator>Machine</dc:creator>
  <cp:lastModifiedBy>Roman</cp:lastModifiedBy>
  <cp:revision>103</cp:revision>
  <dcterms:created xsi:type="dcterms:W3CDTF">2016-10-17T23:38:39Z</dcterms:created>
  <dcterms:modified xsi:type="dcterms:W3CDTF">2017-12-26T05:13:03Z</dcterms:modified>
</cp:coreProperties>
</file>